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3" autoAdjust="0"/>
    <p:restoredTop sz="94660"/>
  </p:normalViewPr>
  <p:slideViewPr>
    <p:cSldViewPr snapToGrid="0">
      <p:cViewPr varScale="1">
        <p:scale>
          <a:sx n="78" d="100"/>
          <a:sy n="78" d="100"/>
        </p:scale>
        <p:origin x="744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MPERT Philipp" userId="2e8c1312-77db-490d-8ddd-5939738d99f5" providerId="ADAL" clId="{077EB2FD-21C4-46EA-B015-D5CCD4B6F7C9}"/>
    <pc:docChg chg="modSld">
      <pc:chgData name="LAMPERT Philipp" userId="2e8c1312-77db-490d-8ddd-5939738d99f5" providerId="ADAL" clId="{077EB2FD-21C4-46EA-B015-D5CCD4B6F7C9}" dt="2025-09-18T06:55:46.440" v="0" actId="1076"/>
      <pc:docMkLst>
        <pc:docMk/>
      </pc:docMkLst>
      <pc:sldChg chg="modSp mod">
        <pc:chgData name="LAMPERT Philipp" userId="2e8c1312-77db-490d-8ddd-5939738d99f5" providerId="ADAL" clId="{077EB2FD-21C4-46EA-B015-D5CCD4B6F7C9}" dt="2025-09-18T06:55:46.440" v="0" actId="1076"/>
        <pc:sldMkLst>
          <pc:docMk/>
          <pc:sldMk cId="3500951986" sldId="260"/>
        </pc:sldMkLst>
        <pc:picChg chg="mod">
          <ac:chgData name="LAMPERT Philipp" userId="2e8c1312-77db-490d-8ddd-5939738d99f5" providerId="ADAL" clId="{077EB2FD-21C4-46EA-B015-D5CCD4B6F7C9}" dt="2025-09-18T06:55:46.440" v="0" actId="1076"/>
          <ac:picMkLst>
            <pc:docMk/>
            <pc:sldMk cId="3500951986" sldId="260"/>
            <ac:picMk id="3" creationId="{830CE28E-2FB4-04B3-C9F3-3A2C0FF5311A}"/>
          </ac:picMkLst>
        </pc:picChg>
      </pc:sldChg>
    </pc:docChg>
  </pc:docChgLst>
  <pc:docChgLst>
    <pc:chgData name="LAMPERT Philipp" userId="2e8c1312-77db-490d-8ddd-5939738d99f5" providerId="ADAL" clId="{1B7DC51B-7BB4-4262-BC51-59F9096216C2}"/>
    <pc:docChg chg="custSel addSld delSld modSld">
      <pc:chgData name="LAMPERT Philipp" userId="2e8c1312-77db-490d-8ddd-5939738d99f5" providerId="ADAL" clId="{1B7DC51B-7BB4-4262-BC51-59F9096216C2}" dt="2025-02-18T10:16:13.709" v="557" actId="20577"/>
      <pc:docMkLst>
        <pc:docMk/>
      </pc:docMkLst>
      <pc:sldChg chg="modSp mod">
        <pc:chgData name="LAMPERT Philipp" userId="2e8c1312-77db-490d-8ddd-5939738d99f5" providerId="ADAL" clId="{1B7DC51B-7BB4-4262-BC51-59F9096216C2}" dt="2025-02-18T09:36:30.686" v="139" actId="1076"/>
        <pc:sldMkLst>
          <pc:docMk/>
          <pc:sldMk cId="4216152842" sldId="258"/>
        </pc:sldMkLst>
      </pc:sldChg>
      <pc:sldChg chg="addSp delSp modSp add mod">
        <pc:chgData name="LAMPERT Philipp" userId="2e8c1312-77db-490d-8ddd-5939738d99f5" providerId="ADAL" clId="{1B7DC51B-7BB4-4262-BC51-59F9096216C2}" dt="2025-02-18T09:32:25.108" v="83" actId="1076"/>
        <pc:sldMkLst>
          <pc:docMk/>
          <pc:sldMk cId="580607685" sldId="259"/>
        </pc:sldMkLst>
      </pc:sldChg>
      <pc:sldChg chg="addSp delSp modSp add mod">
        <pc:chgData name="LAMPERT Philipp" userId="2e8c1312-77db-490d-8ddd-5939738d99f5" providerId="ADAL" clId="{1B7DC51B-7BB4-4262-BC51-59F9096216C2}" dt="2025-02-18T09:53:11.943" v="327" actId="478"/>
        <pc:sldMkLst>
          <pc:docMk/>
          <pc:sldMk cId="4231327523" sldId="260"/>
        </pc:sldMkLst>
      </pc:sldChg>
      <pc:sldChg chg="delSp add del mod">
        <pc:chgData name="LAMPERT Philipp" userId="2e8c1312-77db-490d-8ddd-5939738d99f5" providerId="ADAL" clId="{1B7DC51B-7BB4-4262-BC51-59F9096216C2}" dt="2025-02-18T09:53:14.161" v="328" actId="47"/>
        <pc:sldMkLst>
          <pc:docMk/>
          <pc:sldMk cId="2025008958" sldId="261"/>
        </pc:sldMkLst>
      </pc:sldChg>
      <pc:sldChg chg="addSp delSp modSp add mod">
        <pc:chgData name="LAMPERT Philipp" userId="2e8c1312-77db-490d-8ddd-5939738d99f5" providerId="ADAL" clId="{1B7DC51B-7BB4-4262-BC51-59F9096216C2}" dt="2025-02-18T10:15:42.390" v="546" actId="20577"/>
        <pc:sldMkLst>
          <pc:docMk/>
          <pc:sldMk cId="2689385421" sldId="262"/>
        </pc:sldMkLst>
      </pc:sldChg>
      <pc:sldChg chg="addSp delSp modSp add mod">
        <pc:chgData name="LAMPERT Philipp" userId="2e8c1312-77db-490d-8ddd-5939738d99f5" providerId="ADAL" clId="{1B7DC51B-7BB4-4262-BC51-59F9096216C2}" dt="2025-02-18T09:56:39.078" v="435" actId="1076"/>
        <pc:sldMkLst>
          <pc:docMk/>
          <pc:sldMk cId="2230205917" sldId="263"/>
        </pc:sldMkLst>
      </pc:sldChg>
      <pc:sldChg chg="addSp delSp modSp add mod">
        <pc:chgData name="LAMPERT Philipp" userId="2e8c1312-77db-490d-8ddd-5939738d99f5" providerId="ADAL" clId="{1B7DC51B-7BB4-4262-BC51-59F9096216C2}" dt="2025-02-18T10:16:01.672" v="556" actId="20577"/>
        <pc:sldMkLst>
          <pc:docMk/>
          <pc:sldMk cId="2134806918" sldId="264"/>
        </pc:sldMkLst>
      </pc:sldChg>
      <pc:sldChg chg="add del">
        <pc:chgData name="LAMPERT Philipp" userId="2e8c1312-77db-490d-8ddd-5939738d99f5" providerId="ADAL" clId="{1B7DC51B-7BB4-4262-BC51-59F9096216C2}" dt="2025-02-18T09:58:58.027" v="443"/>
        <pc:sldMkLst>
          <pc:docMk/>
          <pc:sldMk cId="2915572187" sldId="265"/>
        </pc:sldMkLst>
      </pc:sldChg>
      <pc:sldChg chg="delSp modSp add del mod">
        <pc:chgData name="LAMPERT Philipp" userId="2e8c1312-77db-490d-8ddd-5939738d99f5" providerId="ADAL" clId="{1B7DC51B-7BB4-4262-BC51-59F9096216C2}" dt="2025-02-18T10:13:34.033" v="530" actId="47"/>
        <pc:sldMkLst>
          <pc:docMk/>
          <pc:sldMk cId="3692663922" sldId="265"/>
        </pc:sldMkLst>
      </pc:sldChg>
      <pc:sldChg chg="addSp delSp modSp add mod">
        <pc:chgData name="LAMPERT Philipp" userId="2e8c1312-77db-490d-8ddd-5939738d99f5" providerId="ADAL" clId="{1B7DC51B-7BB4-4262-BC51-59F9096216C2}" dt="2025-02-18T10:16:13.709" v="557" actId="20577"/>
        <pc:sldMkLst>
          <pc:docMk/>
          <pc:sldMk cId="559885981" sldId="266"/>
        </pc:sldMkLst>
      </pc:sldChg>
      <pc:sldChg chg="addSp delSp modSp add mod">
        <pc:chgData name="LAMPERT Philipp" userId="2e8c1312-77db-490d-8ddd-5939738d99f5" providerId="ADAL" clId="{1B7DC51B-7BB4-4262-BC51-59F9096216C2}" dt="2025-02-18T10:15:51.997" v="555" actId="20577"/>
        <pc:sldMkLst>
          <pc:docMk/>
          <pc:sldMk cId="2953462249" sldId="267"/>
        </pc:sldMkLst>
      </pc:sldChg>
      <pc:sldChg chg="add del">
        <pc:chgData name="LAMPERT Philipp" userId="2e8c1312-77db-490d-8ddd-5939738d99f5" providerId="ADAL" clId="{1B7DC51B-7BB4-4262-BC51-59F9096216C2}" dt="2025-02-18T10:14:44.186" v="541"/>
        <pc:sldMkLst>
          <pc:docMk/>
          <pc:sldMk cId="778983288" sldId="268"/>
        </pc:sldMkLst>
      </pc:sldChg>
    </pc:docChg>
  </pc:docChgLst>
  <pc:docChgLst>
    <pc:chgData name="LAMPERT Philipp" userId="2e8c1312-77db-490d-8ddd-5939738d99f5" providerId="ADAL" clId="{8D5302DE-F17A-46FC-B4C5-AA23C96631DA}"/>
    <pc:docChg chg="undo custSel addSld delSld modSld">
      <pc:chgData name="LAMPERT Philipp" userId="2e8c1312-77db-490d-8ddd-5939738d99f5" providerId="ADAL" clId="{8D5302DE-F17A-46FC-B4C5-AA23C96631DA}" dt="2025-09-09T05:30:08.166" v="461"/>
      <pc:docMkLst>
        <pc:docMk/>
      </pc:docMkLst>
      <pc:sldChg chg="modSp mod">
        <pc:chgData name="LAMPERT Philipp" userId="2e8c1312-77db-490d-8ddd-5939738d99f5" providerId="ADAL" clId="{8D5302DE-F17A-46FC-B4C5-AA23C96631DA}" dt="2025-09-08T19:13:15.289" v="23" actId="20577"/>
        <pc:sldMkLst>
          <pc:docMk/>
          <pc:sldMk cId="4286946628" sldId="256"/>
        </pc:sldMkLst>
        <pc:spChg chg="mod">
          <ac:chgData name="LAMPERT Philipp" userId="2e8c1312-77db-490d-8ddd-5939738d99f5" providerId="ADAL" clId="{8D5302DE-F17A-46FC-B4C5-AA23C96631DA}" dt="2025-09-08T19:13:15.289" v="23" actId="20577"/>
          <ac:spMkLst>
            <pc:docMk/>
            <pc:sldMk cId="4286946628" sldId="256"/>
            <ac:spMk id="7" creationId="{6A6D1D36-5CC4-CD43-15DD-86007E69DB7F}"/>
          </ac:spMkLst>
        </pc:spChg>
      </pc:sldChg>
      <pc:sldChg chg="addSp delSp modSp mod">
        <pc:chgData name="LAMPERT Philipp" userId="2e8c1312-77db-490d-8ddd-5939738d99f5" providerId="ADAL" clId="{8D5302DE-F17A-46FC-B4C5-AA23C96631DA}" dt="2025-09-08T19:50:42.375" v="420" actId="27918"/>
        <pc:sldMkLst>
          <pc:docMk/>
          <pc:sldMk cId="3421690127" sldId="257"/>
        </pc:sldMkLst>
        <pc:spChg chg="del">
          <ac:chgData name="LAMPERT Philipp" userId="2e8c1312-77db-490d-8ddd-5939738d99f5" providerId="ADAL" clId="{8D5302DE-F17A-46FC-B4C5-AA23C96631DA}" dt="2025-09-08T19:13:56.402" v="48" actId="478"/>
          <ac:spMkLst>
            <pc:docMk/>
            <pc:sldMk cId="3421690127" sldId="257"/>
            <ac:spMk id="3" creationId="{AE02BD2D-E98D-CF5F-F1D8-94CBC329ADE1}"/>
          </ac:spMkLst>
        </pc:spChg>
        <pc:spChg chg="add mod">
          <ac:chgData name="LAMPERT Philipp" userId="2e8c1312-77db-490d-8ddd-5939738d99f5" providerId="ADAL" clId="{8D5302DE-F17A-46FC-B4C5-AA23C96631DA}" dt="2025-09-08T19:20:48.406" v="148" actId="1076"/>
          <ac:spMkLst>
            <pc:docMk/>
            <pc:sldMk cId="3421690127" sldId="257"/>
            <ac:spMk id="4" creationId="{91288834-6304-24BA-AED1-90B80A33AA4B}"/>
          </ac:spMkLst>
        </pc:spChg>
        <pc:spChg chg="del mod">
          <ac:chgData name="LAMPERT Philipp" userId="2e8c1312-77db-490d-8ddd-5939738d99f5" providerId="ADAL" clId="{8D5302DE-F17A-46FC-B4C5-AA23C96631DA}" dt="2025-09-08T19:13:48.769" v="45" actId="478"/>
          <ac:spMkLst>
            <pc:docMk/>
            <pc:sldMk cId="3421690127" sldId="257"/>
            <ac:spMk id="7" creationId="{5E19F223-04F2-88A3-EF24-8FAD0FBF43E6}"/>
          </ac:spMkLst>
        </pc:spChg>
        <pc:spChg chg="mod">
          <ac:chgData name="LAMPERT Philipp" userId="2e8c1312-77db-490d-8ddd-5939738d99f5" providerId="ADAL" clId="{8D5302DE-F17A-46FC-B4C5-AA23C96631DA}" dt="2025-09-08T19:15:24.674" v="95" actId="14100"/>
          <ac:spMkLst>
            <pc:docMk/>
            <pc:sldMk cId="3421690127" sldId="257"/>
            <ac:spMk id="10" creationId="{AB10C70E-DC56-4ADD-B88B-78A15A95E8F7}"/>
          </ac:spMkLst>
        </pc:spChg>
        <pc:graphicFrameChg chg="add mod">
          <ac:chgData name="LAMPERT Philipp" userId="2e8c1312-77db-490d-8ddd-5939738d99f5" providerId="ADAL" clId="{8D5302DE-F17A-46FC-B4C5-AA23C96631DA}" dt="2025-09-08T19:20:46.164" v="147" actId="1076"/>
          <ac:graphicFrameMkLst>
            <pc:docMk/>
            <pc:sldMk cId="3421690127" sldId="257"/>
            <ac:graphicFrameMk id="2" creationId="{9228B2A8-B936-AEDD-5E3E-AF3651861CA5}"/>
          </ac:graphicFrameMkLst>
        </pc:graphicFrameChg>
        <pc:picChg chg="del">
          <ac:chgData name="LAMPERT Philipp" userId="2e8c1312-77db-490d-8ddd-5939738d99f5" providerId="ADAL" clId="{8D5302DE-F17A-46FC-B4C5-AA23C96631DA}" dt="2025-09-08T19:13:58.324" v="49" actId="478"/>
          <ac:picMkLst>
            <pc:docMk/>
            <pc:sldMk cId="3421690127" sldId="257"/>
            <ac:picMk id="5" creationId="{E3AD108A-FAD8-F9E3-338A-C5255E3E19BF}"/>
          </ac:picMkLst>
        </pc:picChg>
        <pc:picChg chg="mod">
          <ac:chgData name="LAMPERT Philipp" userId="2e8c1312-77db-490d-8ddd-5939738d99f5" providerId="ADAL" clId="{8D5302DE-F17A-46FC-B4C5-AA23C96631DA}" dt="2025-09-08T19:14:20.465" v="53" actId="1076"/>
          <ac:picMkLst>
            <pc:docMk/>
            <pc:sldMk cId="3421690127" sldId="257"/>
            <ac:picMk id="6" creationId="{0A332106-83A1-6284-7C7B-09DD558ED5EA}"/>
          </ac:picMkLst>
        </pc:picChg>
        <pc:picChg chg="del">
          <ac:chgData name="LAMPERT Philipp" userId="2e8c1312-77db-490d-8ddd-5939738d99f5" providerId="ADAL" clId="{8D5302DE-F17A-46FC-B4C5-AA23C96631DA}" dt="2025-09-08T19:14:00.161" v="50" actId="478"/>
          <ac:picMkLst>
            <pc:docMk/>
            <pc:sldMk cId="3421690127" sldId="257"/>
            <ac:picMk id="9" creationId="{AEC58023-0BCB-3237-F1D1-C1E9F8CD014A}"/>
          </ac:picMkLst>
        </pc:picChg>
        <pc:picChg chg="add mod">
          <ac:chgData name="LAMPERT Philipp" userId="2e8c1312-77db-490d-8ddd-5939738d99f5" providerId="ADAL" clId="{8D5302DE-F17A-46FC-B4C5-AA23C96631DA}" dt="2025-09-08T19:20:53.972" v="150" actId="1076"/>
          <ac:picMkLst>
            <pc:docMk/>
            <pc:sldMk cId="3421690127" sldId="257"/>
            <ac:picMk id="11" creationId="{C1D3CD5A-6840-5A3B-3528-0B478CFAE3FD}"/>
          </ac:picMkLst>
        </pc:picChg>
      </pc:sldChg>
      <pc:sldChg chg="delSp add del mod">
        <pc:chgData name="LAMPERT Philipp" userId="2e8c1312-77db-490d-8ddd-5939738d99f5" providerId="ADAL" clId="{8D5302DE-F17A-46FC-B4C5-AA23C96631DA}" dt="2025-09-08T19:44:41.343" v="419" actId="2696"/>
        <pc:sldMkLst>
          <pc:docMk/>
          <pc:sldMk cId="1292054615" sldId="258"/>
        </pc:sldMkLst>
        <pc:spChg chg="del">
          <ac:chgData name="LAMPERT Philipp" userId="2e8c1312-77db-490d-8ddd-5939738d99f5" providerId="ADAL" clId="{8D5302DE-F17A-46FC-B4C5-AA23C96631DA}" dt="2025-09-08T19:23:44.213" v="154" actId="478"/>
          <ac:spMkLst>
            <pc:docMk/>
            <pc:sldMk cId="1292054615" sldId="258"/>
            <ac:spMk id="4" creationId="{E89A188D-65BC-5687-4E63-98E228C88767}"/>
          </ac:spMkLst>
        </pc:spChg>
        <pc:graphicFrameChg chg="del">
          <ac:chgData name="LAMPERT Philipp" userId="2e8c1312-77db-490d-8ddd-5939738d99f5" providerId="ADAL" clId="{8D5302DE-F17A-46FC-B4C5-AA23C96631DA}" dt="2025-09-08T19:23:41.563" v="153" actId="478"/>
          <ac:graphicFrameMkLst>
            <pc:docMk/>
            <pc:sldMk cId="1292054615" sldId="258"/>
            <ac:graphicFrameMk id="2" creationId="{91DB6C70-ACB3-1230-1CA6-057D76EAB11C}"/>
          </ac:graphicFrameMkLst>
        </pc:graphicFrameChg>
        <pc:picChg chg="del">
          <ac:chgData name="LAMPERT Philipp" userId="2e8c1312-77db-490d-8ddd-5939738d99f5" providerId="ADAL" clId="{8D5302DE-F17A-46FC-B4C5-AA23C96631DA}" dt="2025-09-08T19:23:48.271" v="155" actId="478"/>
          <ac:picMkLst>
            <pc:docMk/>
            <pc:sldMk cId="1292054615" sldId="258"/>
            <ac:picMk id="11" creationId="{2A1781D0-5578-699D-5CFF-4C15129B78AA}"/>
          </ac:picMkLst>
        </pc:picChg>
      </pc:sldChg>
      <pc:sldChg chg="del">
        <pc:chgData name="LAMPERT Philipp" userId="2e8c1312-77db-490d-8ddd-5939738d99f5" providerId="ADAL" clId="{8D5302DE-F17A-46FC-B4C5-AA23C96631DA}" dt="2025-09-08T19:14:06.913" v="51" actId="47"/>
        <pc:sldMkLst>
          <pc:docMk/>
          <pc:sldMk cId="4216152842" sldId="258"/>
        </pc:sldMkLst>
      </pc:sldChg>
      <pc:sldChg chg="del">
        <pc:chgData name="LAMPERT Philipp" userId="2e8c1312-77db-490d-8ddd-5939738d99f5" providerId="ADAL" clId="{8D5302DE-F17A-46FC-B4C5-AA23C96631DA}" dt="2025-09-08T19:14:06.913" v="51" actId="47"/>
        <pc:sldMkLst>
          <pc:docMk/>
          <pc:sldMk cId="580607685" sldId="259"/>
        </pc:sldMkLst>
      </pc:sldChg>
      <pc:sldChg chg="addSp delSp modSp add mod">
        <pc:chgData name="LAMPERT Philipp" userId="2e8c1312-77db-490d-8ddd-5939738d99f5" providerId="ADAL" clId="{8D5302DE-F17A-46FC-B4C5-AA23C96631DA}" dt="2025-09-08T19:40:50.115" v="418" actId="947"/>
        <pc:sldMkLst>
          <pc:docMk/>
          <pc:sldMk cId="1046175783" sldId="259"/>
        </pc:sldMkLst>
        <pc:spChg chg="add del mod">
          <ac:chgData name="LAMPERT Philipp" userId="2e8c1312-77db-490d-8ddd-5939738d99f5" providerId="ADAL" clId="{8D5302DE-F17A-46FC-B4C5-AA23C96631DA}" dt="2025-09-08T19:34:31.365" v="172" actId="478"/>
          <ac:spMkLst>
            <pc:docMk/>
            <pc:sldMk cId="1046175783" sldId="259"/>
            <ac:spMk id="7" creationId="{183B164F-21AE-B926-008F-EF7DF943FB68}"/>
          </ac:spMkLst>
        </pc:spChg>
        <pc:spChg chg="add mod">
          <ac:chgData name="LAMPERT Philipp" userId="2e8c1312-77db-490d-8ddd-5939738d99f5" providerId="ADAL" clId="{8D5302DE-F17A-46FC-B4C5-AA23C96631DA}" dt="2025-09-08T19:38:40.753" v="413" actId="1076"/>
          <ac:spMkLst>
            <pc:docMk/>
            <pc:sldMk cId="1046175783" sldId="259"/>
            <ac:spMk id="8" creationId="{F92E8C02-69B9-6AE7-17F1-D6E0FEF7E9D8}"/>
          </ac:spMkLst>
        </pc:spChg>
        <pc:spChg chg="add mod">
          <ac:chgData name="LAMPERT Philipp" userId="2e8c1312-77db-490d-8ddd-5939738d99f5" providerId="ADAL" clId="{8D5302DE-F17A-46FC-B4C5-AA23C96631DA}" dt="2025-09-08T19:40:50.115" v="418" actId="947"/>
          <ac:spMkLst>
            <pc:docMk/>
            <pc:sldMk cId="1046175783" sldId="259"/>
            <ac:spMk id="9" creationId="{8B1B2482-9369-8C15-12A8-61D0B86AC6FB}"/>
          </ac:spMkLst>
        </pc:spChg>
        <pc:picChg chg="add del mod">
          <ac:chgData name="LAMPERT Philipp" userId="2e8c1312-77db-490d-8ddd-5939738d99f5" providerId="ADAL" clId="{8D5302DE-F17A-46FC-B4C5-AA23C96631DA}" dt="2025-09-08T19:26:31.353" v="162" actId="478"/>
          <ac:picMkLst>
            <pc:docMk/>
            <pc:sldMk cId="1046175783" sldId="259"/>
            <ac:picMk id="3" creationId="{E022D433-977C-73A0-F33D-E47CDB3F2CFC}"/>
          </ac:picMkLst>
        </pc:picChg>
        <pc:picChg chg="add mod">
          <ac:chgData name="LAMPERT Philipp" userId="2e8c1312-77db-490d-8ddd-5939738d99f5" providerId="ADAL" clId="{8D5302DE-F17A-46FC-B4C5-AA23C96631DA}" dt="2025-09-08T19:38:33.104" v="410" actId="14100"/>
          <ac:picMkLst>
            <pc:docMk/>
            <pc:sldMk cId="1046175783" sldId="259"/>
            <ac:picMk id="5" creationId="{3D7B44C5-A390-E61F-7A5F-20D7048BB80E}"/>
          </ac:picMkLst>
        </pc:picChg>
      </pc:sldChg>
      <pc:sldChg chg="addSp delSp modSp add mod modAnim">
        <pc:chgData name="LAMPERT Philipp" userId="2e8c1312-77db-490d-8ddd-5939738d99f5" providerId="ADAL" clId="{8D5302DE-F17A-46FC-B4C5-AA23C96631DA}" dt="2025-09-09T05:30:08.166" v="461"/>
        <pc:sldMkLst>
          <pc:docMk/>
          <pc:sldMk cId="3500951986" sldId="260"/>
        </pc:sldMkLst>
        <pc:spChg chg="add mod">
          <ac:chgData name="LAMPERT Philipp" userId="2e8c1312-77db-490d-8ddd-5939738d99f5" providerId="ADAL" clId="{8D5302DE-F17A-46FC-B4C5-AA23C96631DA}" dt="2025-09-09T05:29:53.297" v="460" actId="1076"/>
          <ac:spMkLst>
            <pc:docMk/>
            <pc:sldMk cId="3500951986" sldId="260"/>
            <ac:spMk id="7" creationId="{46D4A9CD-EE91-81C4-1F47-1328B9BBEDC2}"/>
          </ac:spMkLst>
        </pc:spChg>
        <pc:spChg chg="del">
          <ac:chgData name="LAMPERT Philipp" userId="2e8c1312-77db-490d-8ddd-5939738d99f5" providerId="ADAL" clId="{8D5302DE-F17A-46FC-B4C5-AA23C96631DA}" dt="2025-09-08T20:26:23.059" v="446" actId="478"/>
          <ac:spMkLst>
            <pc:docMk/>
            <pc:sldMk cId="3500951986" sldId="260"/>
            <ac:spMk id="8" creationId="{9742446B-A0AD-9866-1503-3ED21A1D42F1}"/>
          </ac:spMkLst>
        </pc:spChg>
        <pc:spChg chg="del">
          <ac:chgData name="LAMPERT Philipp" userId="2e8c1312-77db-490d-8ddd-5939738d99f5" providerId="ADAL" clId="{8D5302DE-F17A-46FC-B4C5-AA23C96631DA}" dt="2025-09-08T20:26:25.707" v="447" actId="478"/>
          <ac:spMkLst>
            <pc:docMk/>
            <pc:sldMk cId="3500951986" sldId="260"/>
            <ac:spMk id="9" creationId="{0AFDC93F-875C-E11A-B3B1-1DC9E4C3EF9E}"/>
          </ac:spMkLst>
        </pc:spChg>
        <pc:spChg chg="mod">
          <ac:chgData name="LAMPERT Philipp" userId="2e8c1312-77db-490d-8ddd-5939738d99f5" providerId="ADAL" clId="{8D5302DE-F17A-46FC-B4C5-AA23C96631DA}" dt="2025-09-08T20:26:15.085" v="444" actId="20577"/>
          <ac:spMkLst>
            <pc:docMk/>
            <pc:sldMk cId="3500951986" sldId="260"/>
            <ac:spMk id="10" creationId="{E1B2A00C-5413-1F74-27FD-518E7FAFD635}"/>
          </ac:spMkLst>
        </pc:spChg>
        <pc:picChg chg="add">
          <ac:chgData name="LAMPERT Philipp" userId="2e8c1312-77db-490d-8ddd-5939738d99f5" providerId="ADAL" clId="{8D5302DE-F17A-46FC-B4C5-AA23C96631DA}" dt="2025-09-08T20:27:37.145" v="448" actId="22"/>
          <ac:picMkLst>
            <pc:docMk/>
            <pc:sldMk cId="3500951986" sldId="260"/>
            <ac:picMk id="3" creationId="{830CE28E-2FB4-04B3-C9F3-3A2C0FF5311A}"/>
          </ac:picMkLst>
        </pc:picChg>
        <pc:picChg chg="del">
          <ac:chgData name="LAMPERT Philipp" userId="2e8c1312-77db-490d-8ddd-5939738d99f5" providerId="ADAL" clId="{8D5302DE-F17A-46FC-B4C5-AA23C96631DA}" dt="2025-09-08T20:26:17.778" v="445" actId="478"/>
          <ac:picMkLst>
            <pc:docMk/>
            <pc:sldMk cId="3500951986" sldId="260"/>
            <ac:picMk id="5" creationId="{105D21DF-45C5-F0B1-99AB-6D807560DAB0}"/>
          </ac:picMkLst>
        </pc:picChg>
        <pc:cxnChg chg="add mod">
          <ac:chgData name="LAMPERT Philipp" userId="2e8c1312-77db-490d-8ddd-5939738d99f5" providerId="ADAL" clId="{8D5302DE-F17A-46FC-B4C5-AA23C96631DA}" dt="2025-09-09T05:29:28.435" v="453" actId="1582"/>
          <ac:cxnSpMkLst>
            <pc:docMk/>
            <pc:sldMk cId="3500951986" sldId="260"/>
            <ac:cxnSpMk id="4" creationId="{BDD3609B-F547-A984-61A3-12708E5727E7}"/>
          </ac:cxnSpMkLst>
        </pc:cxnChg>
      </pc:sldChg>
      <pc:sldChg chg="del">
        <pc:chgData name="LAMPERT Philipp" userId="2e8c1312-77db-490d-8ddd-5939738d99f5" providerId="ADAL" clId="{8D5302DE-F17A-46FC-B4C5-AA23C96631DA}" dt="2025-09-08T19:14:06.913" v="51" actId="47"/>
        <pc:sldMkLst>
          <pc:docMk/>
          <pc:sldMk cId="4231327523" sldId="260"/>
        </pc:sldMkLst>
      </pc:sldChg>
      <pc:sldChg chg="del">
        <pc:chgData name="LAMPERT Philipp" userId="2e8c1312-77db-490d-8ddd-5939738d99f5" providerId="ADAL" clId="{8D5302DE-F17A-46FC-B4C5-AA23C96631DA}" dt="2025-09-08T19:14:06.913" v="51" actId="47"/>
        <pc:sldMkLst>
          <pc:docMk/>
          <pc:sldMk cId="2689385421" sldId="262"/>
        </pc:sldMkLst>
      </pc:sldChg>
      <pc:sldChg chg="del">
        <pc:chgData name="LAMPERT Philipp" userId="2e8c1312-77db-490d-8ddd-5939738d99f5" providerId="ADAL" clId="{8D5302DE-F17A-46FC-B4C5-AA23C96631DA}" dt="2025-09-08T19:14:06.913" v="51" actId="47"/>
        <pc:sldMkLst>
          <pc:docMk/>
          <pc:sldMk cId="2230205917" sldId="263"/>
        </pc:sldMkLst>
      </pc:sldChg>
      <pc:sldChg chg="del">
        <pc:chgData name="LAMPERT Philipp" userId="2e8c1312-77db-490d-8ddd-5939738d99f5" providerId="ADAL" clId="{8D5302DE-F17A-46FC-B4C5-AA23C96631DA}" dt="2025-09-08T19:14:06.913" v="51" actId="47"/>
        <pc:sldMkLst>
          <pc:docMk/>
          <pc:sldMk cId="2134806918" sldId="264"/>
        </pc:sldMkLst>
      </pc:sldChg>
      <pc:sldChg chg="del">
        <pc:chgData name="LAMPERT Philipp" userId="2e8c1312-77db-490d-8ddd-5939738d99f5" providerId="ADAL" clId="{8D5302DE-F17A-46FC-B4C5-AA23C96631DA}" dt="2025-09-08T19:14:06.913" v="51" actId="47"/>
        <pc:sldMkLst>
          <pc:docMk/>
          <pc:sldMk cId="559885981" sldId="266"/>
        </pc:sldMkLst>
      </pc:sldChg>
      <pc:sldChg chg="del">
        <pc:chgData name="LAMPERT Philipp" userId="2e8c1312-77db-490d-8ddd-5939738d99f5" providerId="ADAL" clId="{8D5302DE-F17A-46FC-B4C5-AA23C96631DA}" dt="2025-09-08T19:14:06.913" v="51" actId="47"/>
        <pc:sldMkLst>
          <pc:docMk/>
          <pc:sldMk cId="2953462249" sldId="26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amp\Downloads\dds_table_10bit_output_8bit_index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/>
              <a:t>DDS Output (10-bit)</a:t>
            </a:r>
          </a:p>
        </c:rich>
      </c:tx>
      <c:layout>
        <c:manualLayout>
          <c:xMode val="edge"/>
          <c:yMode val="edge"/>
          <c:x val="0.19370906115762093"/>
          <c:y val="1.60912121031067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DDS Output (10-bit)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square"/>
            <c:size val="3"/>
            <c:spPr>
              <a:noFill/>
              <a:ln w="3175">
                <a:solidFill>
                  <a:srgbClr val="FF0000"/>
                </a:solidFill>
              </a:ln>
              <a:effectLst/>
            </c:spPr>
          </c:marker>
          <c:xVal>
            <c:numRef>
              <c:f>Sheet1!$A$2:$A$257</c:f>
              <c:numCache>
                <c:formatCode>General</c:formatCode>
                <c:ptCount val="25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</c:numCache>
            </c:numRef>
          </c:xVal>
          <c:yVal>
            <c:numRef>
              <c:f>Sheet1!$B$2:$B$257</c:f>
              <c:numCache>
                <c:formatCode>General</c:formatCode>
                <c:ptCount val="256"/>
                <c:pt idx="0">
                  <c:v>511</c:v>
                </c:pt>
                <c:pt idx="1">
                  <c:v>524</c:v>
                </c:pt>
                <c:pt idx="2">
                  <c:v>536</c:v>
                </c:pt>
                <c:pt idx="3">
                  <c:v>549</c:v>
                </c:pt>
                <c:pt idx="4">
                  <c:v>561</c:v>
                </c:pt>
                <c:pt idx="5">
                  <c:v>574</c:v>
                </c:pt>
                <c:pt idx="6">
                  <c:v>586</c:v>
                </c:pt>
                <c:pt idx="7">
                  <c:v>598</c:v>
                </c:pt>
                <c:pt idx="8">
                  <c:v>611</c:v>
                </c:pt>
                <c:pt idx="9">
                  <c:v>623</c:v>
                </c:pt>
                <c:pt idx="10">
                  <c:v>635</c:v>
                </c:pt>
                <c:pt idx="11">
                  <c:v>647</c:v>
                </c:pt>
                <c:pt idx="12">
                  <c:v>659</c:v>
                </c:pt>
                <c:pt idx="13">
                  <c:v>671</c:v>
                </c:pt>
                <c:pt idx="14">
                  <c:v>683</c:v>
                </c:pt>
                <c:pt idx="15">
                  <c:v>695</c:v>
                </c:pt>
                <c:pt idx="16">
                  <c:v>707</c:v>
                </c:pt>
                <c:pt idx="17">
                  <c:v>718</c:v>
                </c:pt>
                <c:pt idx="18">
                  <c:v>730</c:v>
                </c:pt>
                <c:pt idx="19">
                  <c:v>741</c:v>
                </c:pt>
                <c:pt idx="20">
                  <c:v>752</c:v>
                </c:pt>
                <c:pt idx="21">
                  <c:v>763</c:v>
                </c:pt>
                <c:pt idx="22">
                  <c:v>774</c:v>
                </c:pt>
                <c:pt idx="23">
                  <c:v>785</c:v>
                </c:pt>
                <c:pt idx="24">
                  <c:v>795</c:v>
                </c:pt>
                <c:pt idx="25">
                  <c:v>806</c:v>
                </c:pt>
                <c:pt idx="26">
                  <c:v>816</c:v>
                </c:pt>
                <c:pt idx="27">
                  <c:v>826</c:v>
                </c:pt>
                <c:pt idx="28">
                  <c:v>835</c:v>
                </c:pt>
                <c:pt idx="29">
                  <c:v>845</c:v>
                </c:pt>
                <c:pt idx="30">
                  <c:v>855</c:v>
                </c:pt>
                <c:pt idx="31">
                  <c:v>864</c:v>
                </c:pt>
                <c:pt idx="32">
                  <c:v>873</c:v>
                </c:pt>
                <c:pt idx="33">
                  <c:v>881</c:v>
                </c:pt>
                <c:pt idx="34">
                  <c:v>890</c:v>
                </c:pt>
                <c:pt idx="35">
                  <c:v>898</c:v>
                </c:pt>
                <c:pt idx="36">
                  <c:v>906</c:v>
                </c:pt>
                <c:pt idx="37">
                  <c:v>914</c:v>
                </c:pt>
                <c:pt idx="38">
                  <c:v>922</c:v>
                </c:pt>
                <c:pt idx="39">
                  <c:v>929</c:v>
                </c:pt>
                <c:pt idx="40">
                  <c:v>936</c:v>
                </c:pt>
                <c:pt idx="41">
                  <c:v>943</c:v>
                </c:pt>
                <c:pt idx="42">
                  <c:v>950</c:v>
                </c:pt>
                <c:pt idx="43">
                  <c:v>956</c:v>
                </c:pt>
                <c:pt idx="44">
                  <c:v>962</c:v>
                </c:pt>
                <c:pt idx="45">
                  <c:v>968</c:v>
                </c:pt>
                <c:pt idx="46">
                  <c:v>973</c:v>
                </c:pt>
                <c:pt idx="47">
                  <c:v>979</c:v>
                </c:pt>
                <c:pt idx="48">
                  <c:v>984</c:v>
                </c:pt>
                <c:pt idx="49">
                  <c:v>988</c:v>
                </c:pt>
                <c:pt idx="50">
                  <c:v>993</c:v>
                </c:pt>
                <c:pt idx="51">
                  <c:v>997</c:v>
                </c:pt>
                <c:pt idx="52">
                  <c:v>1000</c:v>
                </c:pt>
                <c:pt idx="53">
                  <c:v>1004</c:v>
                </c:pt>
                <c:pt idx="54">
                  <c:v>1007</c:v>
                </c:pt>
                <c:pt idx="55">
                  <c:v>1010</c:v>
                </c:pt>
                <c:pt idx="56">
                  <c:v>1013</c:v>
                </c:pt>
                <c:pt idx="57">
                  <c:v>1015</c:v>
                </c:pt>
                <c:pt idx="58">
                  <c:v>1017</c:v>
                </c:pt>
                <c:pt idx="59">
                  <c:v>1019</c:v>
                </c:pt>
                <c:pt idx="60">
                  <c:v>1020</c:v>
                </c:pt>
                <c:pt idx="61">
                  <c:v>1021</c:v>
                </c:pt>
                <c:pt idx="62">
                  <c:v>1022</c:v>
                </c:pt>
                <c:pt idx="63">
                  <c:v>1022</c:v>
                </c:pt>
                <c:pt idx="64">
                  <c:v>1023</c:v>
                </c:pt>
                <c:pt idx="65">
                  <c:v>1022</c:v>
                </c:pt>
                <c:pt idx="66">
                  <c:v>1022</c:v>
                </c:pt>
                <c:pt idx="67">
                  <c:v>1021</c:v>
                </c:pt>
                <c:pt idx="68">
                  <c:v>1020</c:v>
                </c:pt>
                <c:pt idx="69">
                  <c:v>1019</c:v>
                </c:pt>
                <c:pt idx="70">
                  <c:v>1017</c:v>
                </c:pt>
                <c:pt idx="71">
                  <c:v>1015</c:v>
                </c:pt>
                <c:pt idx="72">
                  <c:v>1013</c:v>
                </c:pt>
                <c:pt idx="73">
                  <c:v>1010</c:v>
                </c:pt>
                <c:pt idx="74">
                  <c:v>1007</c:v>
                </c:pt>
                <c:pt idx="75">
                  <c:v>1004</c:v>
                </c:pt>
                <c:pt idx="76">
                  <c:v>1000</c:v>
                </c:pt>
                <c:pt idx="77">
                  <c:v>997</c:v>
                </c:pt>
                <c:pt idx="78">
                  <c:v>993</c:v>
                </c:pt>
                <c:pt idx="79">
                  <c:v>988</c:v>
                </c:pt>
                <c:pt idx="80">
                  <c:v>984</c:v>
                </c:pt>
                <c:pt idx="81">
                  <c:v>979</c:v>
                </c:pt>
                <c:pt idx="82">
                  <c:v>973</c:v>
                </c:pt>
                <c:pt idx="83">
                  <c:v>968</c:v>
                </c:pt>
                <c:pt idx="84">
                  <c:v>962</c:v>
                </c:pt>
                <c:pt idx="85">
                  <c:v>956</c:v>
                </c:pt>
                <c:pt idx="86">
                  <c:v>950</c:v>
                </c:pt>
                <c:pt idx="87">
                  <c:v>943</c:v>
                </c:pt>
                <c:pt idx="88">
                  <c:v>936</c:v>
                </c:pt>
                <c:pt idx="89">
                  <c:v>929</c:v>
                </c:pt>
                <c:pt idx="90">
                  <c:v>922</c:v>
                </c:pt>
                <c:pt idx="91">
                  <c:v>914</c:v>
                </c:pt>
                <c:pt idx="92">
                  <c:v>906</c:v>
                </c:pt>
                <c:pt idx="93">
                  <c:v>898</c:v>
                </c:pt>
                <c:pt idx="94">
                  <c:v>890</c:v>
                </c:pt>
                <c:pt idx="95">
                  <c:v>881</c:v>
                </c:pt>
                <c:pt idx="96">
                  <c:v>873</c:v>
                </c:pt>
                <c:pt idx="97">
                  <c:v>864</c:v>
                </c:pt>
                <c:pt idx="98">
                  <c:v>855</c:v>
                </c:pt>
                <c:pt idx="99">
                  <c:v>845</c:v>
                </c:pt>
                <c:pt idx="100">
                  <c:v>835</c:v>
                </c:pt>
                <c:pt idx="101">
                  <c:v>826</c:v>
                </c:pt>
                <c:pt idx="102">
                  <c:v>816</c:v>
                </c:pt>
                <c:pt idx="103">
                  <c:v>806</c:v>
                </c:pt>
                <c:pt idx="104">
                  <c:v>795</c:v>
                </c:pt>
                <c:pt idx="105">
                  <c:v>785</c:v>
                </c:pt>
                <c:pt idx="106">
                  <c:v>774</c:v>
                </c:pt>
                <c:pt idx="107">
                  <c:v>763</c:v>
                </c:pt>
                <c:pt idx="108">
                  <c:v>752</c:v>
                </c:pt>
                <c:pt idx="109">
                  <c:v>741</c:v>
                </c:pt>
                <c:pt idx="110">
                  <c:v>730</c:v>
                </c:pt>
                <c:pt idx="111">
                  <c:v>718</c:v>
                </c:pt>
                <c:pt idx="112">
                  <c:v>707</c:v>
                </c:pt>
                <c:pt idx="113">
                  <c:v>695</c:v>
                </c:pt>
                <c:pt idx="114">
                  <c:v>683</c:v>
                </c:pt>
                <c:pt idx="115">
                  <c:v>671</c:v>
                </c:pt>
                <c:pt idx="116">
                  <c:v>659</c:v>
                </c:pt>
                <c:pt idx="117">
                  <c:v>647</c:v>
                </c:pt>
                <c:pt idx="118">
                  <c:v>635</c:v>
                </c:pt>
                <c:pt idx="119">
                  <c:v>623</c:v>
                </c:pt>
                <c:pt idx="120">
                  <c:v>611</c:v>
                </c:pt>
                <c:pt idx="121">
                  <c:v>598</c:v>
                </c:pt>
                <c:pt idx="122">
                  <c:v>586</c:v>
                </c:pt>
                <c:pt idx="123">
                  <c:v>574</c:v>
                </c:pt>
                <c:pt idx="124">
                  <c:v>561</c:v>
                </c:pt>
                <c:pt idx="125">
                  <c:v>549</c:v>
                </c:pt>
                <c:pt idx="126">
                  <c:v>536</c:v>
                </c:pt>
                <c:pt idx="127">
                  <c:v>524</c:v>
                </c:pt>
                <c:pt idx="128">
                  <c:v>511</c:v>
                </c:pt>
                <c:pt idx="129">
                  <c:v>498</c:v>
                </c:pt>
                <c:pt idx="130">
                  <c:v>486</c:v>
                </c:pt>
                <c:pt idx="131">
                  <c:v>473</c:v>
                </c:pt>
                <c:pt idx="132">
                  <c:v>461</c:v>
                </c:pt>
                <c:pt idx="133">
                  <c:v>448</c:v>
                </c:pt>
                <c:pt idx="134">
                  <c:v>436</c:v>
                </c:pt>
                <c:pt idx="135">
                  <c:v>424</c:v>
                </c:pt>
                <c:pt idx="136">
                  <c:v>411</c:v>
                </c:pt>
                <c:pt idx="137">
                  <c:v>399</c:v>
                </c:pt>
                <c:pt idx="138">
                  <c:v>387</c:v>
                </c:pt>
                <c:pt idx="139">
                  <c:v>375</c:v>
                </c:pt>
                <c:pt idx="140">
                  <c:v>363</c:v>
                </c:pt>
                <c:pt idx="141">
                  <c:v>351</c:v>
                </c:pt>
                <c:pt idx="142">
                  <c:v>339</c:v>
                </c:pt>
                <c:pt idx="143">
                  <c:v>327</c:v>
                </c:pt>
                <c:pt idx="144">
                  <c:v>315</c:v>
                </c:pt>
                <c:pt idx="145">
                  <c:v>304</c:v>
                </c:pt>
                <c:pt idx="146">
                  <c:v>292</c:v>
                </c:pt>
                <c:pt idx="147">
                  <c:v>281</c:v>
                </c:pt>
                <c:pt idx="148">
                  <c:v>270</c:v>
                </c:pt>
                <c:pt idx="149">
                  <c:v>259</c:v>
                </c:pt>
                <c:pt idx="150">
                  <c:v>248</c:v>
                </c:pt>
                <c:pt idx="151">
                  <c:v>237</c:v>
                </c:pt>
                <c:pt idx="152">
                  <c:v>227</c:v>
                </c:pt>
                <c:pt idx="153">
                  <c:v>216</c:v>
                </c:pt>
                <c:pt idx="154">
                  <c:v>206</c:v>
                </c:pt>
                <c:pt idx="155">
                  <c:v>196</c:v>
                </c:pt>
                <c:pt idx="156">
                  <c:v>187</c:v>
                </c:pt>
                <c:pt idx="157">
                  <c:v>177</c:v>
                </c:pt>
                <c:pt idx="158">
                  <c:v>167</c:v>
                </c:pt>
                <c:pt idx="159">
                  <c:v>158</c:v>
                </c:pt>
                <c:pt idx="160">
                  <c:v>149</c:v>
                </c:pt>
                <c:pt idx="161">
                  <c:v>141</c:v>
                </c:pt>
                <c:pt idx="162">
                  <c:v>132</c:v>
                </c:pt>
                <c:pt idx="163">
                  <c:v>124</c:v>
                </c:pt>
                <c:pt idx="164">
                  <c:v>116</c:v>
                </c:pt>
                <c:pt idx="165">
                  <c:v>108</c:v>
                </c:pt>
                <c:pt idx="166">
                  <c:v>100</c:v>
                </c:pt>
                <c:pt idx="167">
                  <c:v>93</c:v>
                </c:pt>
                <c:pt idx="168">
                  <c:v>86</c:v>
                </c:pt>
                <c:pt idx="169">
                  <c:v>79</c:v>
                </c:pt>
                <c:pt idx="170">
                  <c:v>72</c:v>
                </c:pt>
                <c:pt idx="171">
                  <c:v>66</c:v>
                </c:pt>
                <c:pt idx="172">
                  <c:v>60</c:v>
                </c:pt>
                <c:pt idx="173">
                  <c:v>54</c:v>
                </c:pt>
                <c:pt idx="174">
                  <c:v>49</c:v>
                </c:pt>
                <c:pt idx="175">
                  <c:v>43</c:v>
                </c:pt>
                <c:pt idx="176">
                  <c:v>38</c:v>
                </c:pt>
                <c:pt idx="177">
                  <c:v>34</c:v>
                </c:pt>
                <c:pt idx="178">
                  <c:v>29</c:v>
                </c:pt>
                <c:pt idx="179">
                  <c:v>25</c:v>
                </c:pt>
                <c:pt idx="180">
                  <c:v>22</c:v>
                </c:pt>
                <c:pt idx="181">
                  <c:v>18</c:v>
                </c:pt>
                <c:pt idx="182">
                  <c:v>15</c:v>
                </c:pt>
                <c:pt idx="183">
                  <c:v>12</c:v>
                </c:pt>
                <c:pt idx="184">
                  <c:v>9</c:v>
                </c:pt>
                <c:pt idx="185">
                  <c:v>7</c:v>
                </c:pt>
                <c:pt idx="186">
                  <c:v>5</c:v>
                </c:pt>
                <c:pt idx="187">
                  <c:v>3</c:v>
                </c:pt>
                <c:pt idx="188">
                  <c:v>2</c:v>
                </c:pt>
                <c:pt idx="189">
                  <c:v>1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1</c:v>
                </c:pt>
                <c:pt idx="196">
                  <c:v>2</c:v>
                </c:pt>
                <c:pt idx="197">
                  <c:v>3</c:v>
                </c:pt>
                <c:pt idx="198">
                  <c:v>5</c:v>
                </c:pt>
                <c:pt idx="199">
                  <c:v>7</c:v>
                </c:pt>
                <c:pt idx="200">
                  <c:v>9</c:v>
                </c:pt>
                <c:pt idx="201">
                  <c:v>12</c:v>
                </c:pt>
                <c:pt idx="202">
                  <c:v>15</c:v>
                </c:pt>
                <c:pt idx="203">
                  <c:v>18</c:v>
                </c:pt>
                <c:pt idx="204">
                  <c:v>22</c:v>
                </c:pt>
                <c:pt idx="205">
                  <c:v>25</c:v>
                </c:pt>
                <c:pt idx="206">
                  <c:v>29</c:v>
                </c:pt>
                <c:pt idx="207">
                  <c:v>34</c:v>
                </c:pt>
                <c:pt idx="208">
                  <c:v>38</c:v>
                </c:pt>
                <c:pt idx="209">
                  <c:v>43</c:v>
                </c:pt>
                <c:pt idx="210">
                  <c:v>49</c:v>
                </c:pt>
                <c:pt idx="211">
                  <c:v>54</c:v>
                </c:pt>
                <c:pt idx="212">
                  <c:v>60</c:v>
                </c:pt>
                <c:pt idx="213">
                  <c:v>66</c:v>
                </c:pt>
                <c:pt idx="214">
                  <c:v>72</c:v>
                </c:pt>
                <c:pt idx="215">
                  <c:v>79</c:v>
                </c:pt>
                <c:pt idx="216">
                  <c:v>86</c:v>
                </c:pt>
                <c:pt idx="217">
                  <c:v>93</c:v>
                </c:pt>
                <c:pt idx="218">
                  <c:v>100</c:v>
                </c:pt>
                <c:pt idx="219">
                  <c:v>108</c:v>
                </c:pt>
                <c:pt idx="220">
                  <c:v>116</c:v>
                </c:pt>
                <c:pt idx="221">
                  <c:v>124</c:v>
                </c:pt>
                <c:pt idx="222">
                  <c:v>132</c:v>
                </c:pt>
                <c:pt idx="223">
                  <c:v>141</c:v>
                </c:pt>
                <c:pt idx="224">
                  <c:v>149</c:v>
                </c:pt>
                <c:pt idx="225">
                  <c:v>158</c:v>
                </c:pt>
                <c:pt idx="226">
                  <c:v>167</c:v>
                </c:pt>
                <c:pt idx="227">
                  <c:v>177</c:v>
                </c:pt>
                <c:pt idx="228">
                  <c:v>187</c:v>
                </c:pt>
                <c:pt idx="229">
                  <c:v>196</c:v>
                </c:pt>
                <c:pt idx="230">
                  <c:v>206</c:v>
                </c:pt>
                <c:pt idx="231">
                  <c:v>216</c:v>
                </c:pt>
                <c:pt idx="232">
                  <c:v>227</c:v>
                </c:pt>
                <c:pt idx="233">
                  <c:v>237</c:v>
                </c:pt>
                <c:pt idx="234">
                  <c:v>248</c:v>
                </c:pt>
                <c:pt idx="235">
                  <c:v>259</c:v>
                </c:pt>
                <c:pt idx="236">
                  <c:v>270</c:v>
                </c:pt>
                <c:pt idx="237">
                  <c:v>281</c:v>
                </c:pt>
                <c:pt idx="238">
                  <c:v>292</c:v>
                </c:pt>
                <c:pt idx="239">
                  <c:v>304</c:v>
                </c:pt>
                <c:pt idx="240">
                  <c:v>315</c:v>
                </c:pt>
                <c:pt idx="241">
                  <c:v>327</c:v>
                </c:pt>
                <c:pt idx="242">
                  <c:v>339</c:v>
                </c:pt>
                <c:pt idx="243">
                  <c:v>351</c:v>
                </c:pt>
                <c:pt idx="244">
                  <c:v>363</c:v>
                </c:pt>
                <c:pt idx="245">
                  <c:v>375</c:v>
                </c:pt>
                <c:pt idx="246">
                  <c:v>387</c:v>
                </c:pt>
                <c:pt idx="247">
                  <c:v>399</c:v>
                </c:pt>
                <c:pt idx="248">
                  <c:v>411</c:v>
                </c:pt>
                <c:pt idx="249">
                  <c:v>424</c:v>
                </c:pt>
                <c:pt idx="250">
                  <c:v>436</c:v>
                </c:pt>
                <c:pt idx="251">
                  <c:v>448</c:v>
                </c:pt>
                <c:pt idx="252">
                  <c:v>461</c:v>
                </c:pt>
                <c:pt idx="253">
                  <c:v>473</c:v>
                </c:pt>
                <c:pt idx="254">
                  <c:v>486</c:v>
                </c:pt>
                <c:pt idx="255">
                  <c:v>498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EE9-4202-B928-D58DA99AE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5483615"/>
        <c:axId val="1406252271"/>
      </c:scatterChart>
      <c:valAx>
        <c:axId val="14054836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6252271"/>
        <c:crosses val="autoZero"/>
        <c:crossBetween val="midCat"/>
      </c:valAx>
      <c:valAx>
        <c:axId val="14062522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5483615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F73D8-E532-4B82-8310-DA239510E26A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81441-5C6C-4532-9DC5-F0B93E15E2E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10412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480F0-1BD1-6755-D74F-6B2CA6FC0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2EF77-62FF-B757-CC96-8D020A3D5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5B39-8CB7-A1DB-0A0A-79F4F9CDE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D98AD-0A92-6F1C-ED9B-2236EBFD6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AD512-F473-CD0C-E0DE-5057C3F0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54752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C8F91-B550-FEA4-51EF-97FFF01F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100326-8D88-6160-14B0-A9068B40D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D3135-C0DB-441D-F56F-7AFD4785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7DAB9-84C7-DC39-C770-96452C427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C060D-508C-C562-B47C-BC3D98F0A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272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8A67C-45AF-06AD-F2F7-5AB5BE6B30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F51D2F-189C-634F-A4DF-3302111C1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CECF0-F639-5A75-4C13-D544E3833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9263C-058B-55CC-31F4-9F12BFE11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78C2D-3576-ACFC-5A23-D76E3D9F0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1509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8E0E9-0A2B-CE8C-46F1-F555A0F46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AA164-EF15-9C9E-43FB-B92EE640E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35088-65A7-2ED8-BBE1-8A247CE6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57969-F7C0-4D5A-C8C1-915749D5B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32265-74EB-C9AE-3727-C15947DD5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2093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2BF92-FCE1-C027-7FB3-02FA2D0B4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3DC27-AFBF-4A3A-D893-9DB3E1B9D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36CB3-4808-5794-4858-3CBF3D658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7288B-49BC-5A73-FBF3-187F37E61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13D3C-CD94-746B-2F85-16679CA14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92304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8A099-3BED-A017-3239-542D37061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085C7-AE7B-DFC3-9F54-45637257E0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37AF5-B7DD-4637-1BDB-97FB4E932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925F5-C815-295D-2ECC-262888945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0ED29-1D58-3B4A-BCF4-6351913C1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83875-F14F-ED43-E73F-B61754EA3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7700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3F0BE-1999-CBC0-EC3D-6E5E34C12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DFC84-B241-075D-C817-2CD514118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5DCC8-05A0-27F5-04B6-9C5A356B5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6FA712-648B-005A-B828-14A3A03E8C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60273B-E9A7-D569-B7C3-26EE1719E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BCC8CB-DC6F-A909-404C-FB3DE7A6C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D4162-227B-544C-D5E2-7F51C7592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4C26C1-1574-AFDC-51CB-E5D93BF41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67944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5967D-EE45-976A-AC30-2EC08478C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D9F327-DEC4-27BE-248C-F2F830AC6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AABD39-CBD9-E206-D3E5-521B2F4BD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F7D849-3DAD-24A7-37AB-1462ABF0F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352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D4A85-5D72-11F4-190A-1A92C46B2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C4B3F-46C3-DD07-A6DA-E0A15D97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3B710D-4760-FA3A-8A68-68224A797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2195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F6928-F9B2-BB95-F7E5-DA96C62CA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55DBB-F04C-4407-3D07-4D261A6CF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99B334-317B-668F-0864-E4249B67D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46B3A-A971-8738-A8E0-F025EAB42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E97601-8639-3C00-CE28-BE84F35CA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337D19-5EA6-A48A-DEF2-39418C9E7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363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5C594-C25E-4345-2991-9E68C34A7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B8E488-C14D-083B-97FB-78BC4F992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5D792-F9A4-3B9D-4F78-371BFA4B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950DA-52C4-1B5B-C8FD-F47DC3DCF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C4A83D-A886-632D-5BA2-F18D947D4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00C14-C9C4-EA03-9A7F-51113728D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94381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65D3FD-6F7B-E468-2301-A965F285D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E8D92-30CF-9AD6-D488-73A25E8A1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22419-3024-D851-7448-D17C0FA3E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28B7BF-9EA2-4142-AE46-34FD796E691D}" type="datetimeFigureOut">
              <a:rPr lang="en-DE" smtClean="0"/>
              <a:t>09/18/2025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39E0E-571A-4842-181F-AFBFCCC38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488F8-092C-5ABB-8DF0-A17722664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AEADE6-EED3-4D35-A674-6F5EE24A4691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3115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94A81D76-6BED-6E4F-391D-80A2389F782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37"/>
          <a:stretch/>
        </p:blipFill>
        <p:spPr bwMode="auto">
          <a:xfrm>
            <a:off x="10073640" y="5914072"/>
            <a:ext cx="1831658" cy="6436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 Box 2">
            <a:extLst>
              <a:ext uri="{FF2B5EF4-FFF2-40B4-BE49-F238E27FC236}">
                <a16:creationId xmlns:a16="http://schemas.microsoft.com/office/drawing/2014/main" id="{6A6D1D36-5CC4-CD43-15DD-86007E69D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7136" y="2755582"/>
            <a:ext cx="5628323" cy="11689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kern="0" spc="400" dirty="0">
                <a:solidFill>
                  <a:srgbClr val="404040"/>
                </a:solidFill>
                <a:effectLst/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DDS / PLL</a:t>
            </a:r>
            <a:endParaRPr lang="en-D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b="1" kern="0" spc="400" dirty="0">
                <a:solidFill>
                  <a:srgbClr val="404040"/>
                </a:solidFill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DIC</a:t>
            </a:r>
            <a:r>
              <a:rPr lang="de-DE" sz="2000" b="1" kern="0" spc="400" dirty="0">
                <a:solidFill>
                  <a:srgbClr val="404040"/>
                </a:solidFill>
                <a:effectLst/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5HEL / Version 1 / LAP</a:t>
            </a:r>
            <a:endParaRPr lang="en-D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946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7DE52-FC84-0BDA-A6A9-D0642E3C5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0A332106-83A1-6284-7C7B-09DD558ED5E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37"/>
          <a:stretch/>
        </p:blipFill>
        <p:spPr bwMode="auto">
          <a:xfrm>
            <a:off x="10406412" y="6311306"/>
            <a:ext cx="1544955" cy="4396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10C70E-DC56-4ADD-B88B-78A15A95E8F7}"/>
              </a:ext>
            </a:extLst>
          </p:cNvPr>
          <p:cNvSpPr txBox="1"/>
          <p:nvPr/>
        </p:nvSpPr>
        <p:spPr>
          <a:xfrm>
            <a:off x="350520" y="423970"/>
            <a:ext cx="5135880" cy="376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b="1" kern="0" spc="400" dirty="0" err="1">
                <a:solidFill>
                  <a:srgbClr val="404040"/>
                </a:solidFill>
                <a:effectLst/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de-DE" sz="1800" b="1" kern="0" spc="400" dirty="0">
                <a:solidFill>
                  <a:srgbClr val="404040"/>
                </a:solidFill>
                <a:effectLst/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Digital Synthesizer (DDS)</a:t>
            </a:r>
            <a:endParaRPr lang="en-DE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228B2A8-B936-AEDD-5E3E-AF3651861C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0723013"/>
              </p:ext>
            </p:extLst>
          </p:nvPr>
        </p:nvGraphicFramePr>
        <p:xfrm>
          <a:off x="1150603" y="1299245"/>
          <a:ext cx="6133234" cy="4083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1288834-6304-24BA-AED1-90B80A33AA4B}"/>
              </a:ext>
            </a:extLst>
          </p:cNvPr>
          <p:cNvSpPr txBox="1"/>
          <p:nvPr/>
        </p:nvSpPr>
        <p:spPr>
          <a:xfrm>
            <a:off x="3157573" y="5558755"/>
            <a:ext cx="26100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8 bit Index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10 bit </a:t>
            </a:r>
            <a:r>
              <a:rPr lang="en-US" sz="2400" dirty="0" err="1"/>
              <a:t>Auflösung</a:t>
            </a:r>
            <a:endParaRPr lang="en-DE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D3CD5A-6840-5A3B-3528-0B478CFAE3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4707" y="1877110"/>
            <a:ext cx="2031037" cy="359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690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23AAF-9935-9CAE-8F00-777B5E76F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BD310302-05E6-C93C-662C-1737C4DFD8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37"/>
          <a:stretch/>
        </p:blipFill>
        <p:spPr bwMode="auto">
          <a:xfrm>
            <a:off x="10406412" y="6311306"/>
            <a:ext cx="1544955" cy="4396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087F3E8-D1C4-F932-7F11-B360E711D691}"/>
              </a:ext>
            </a:extLst>
          </p:cNvPr>
          <p:cNvSpPr txBox="1"/>
          <p:nvPr/>
        </p:nvSpPr>
        <p:spPr>
          <a:xfrm>
            <a:off x="350520" y="423970"/>
            <a:ext cx="5135880" cy="376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b="1" kern="0" spc="400" dirty="0" err="1">
                <a:solidFill>
                  <a:srgbClr val="404040"/>
                </a:solidFill>
                <a:effectLst/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de-DE" sz="1800" b="1" kern="0" spc="400" dirty="0">
                <a:solidFill>
                  <a:srgbClr val="404040"/>
                </a:solidFill>
                <a:effectLst/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Digital Synthesizer (DDS)</a:t>
            </a:r>
            <a:endParaRPr lang="en-DE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7B44C5-A390-E61F-7A5F-20D7048BB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" y="1240366"/>
            <a:ext cx="7803579" cy="49318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2E8C02-69B9-6AE7-17F1-D6E0FEF7E9D8}"/>
                  </a:ext>
                </a:extLst>
              </p:cNvPr>
              <p:cNvSpPr txBox="1"/>
              <p:nvPr/>
            </p:nvSpPr>
            <p:spPr>
              <a:xfrm>
                <a:off x="9066689" y="1958298"/>
                <a:ext cx="1776640" cy="6045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𝐹𝑇𝑊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∗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𝑐𝑙𝑘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2E8C02-69B9-6AE7-17F1-D6E0FEF7E9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6689" y="1958298"/>
                <a:ext cx="1776640" cy="6045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8B1B2482-9369-8C15-12A8-61D0B86AC6FB}"/>
              </a:ext>
            </a:extLst>
          </p:cNvPr>
          <p:cNvSpPr txBox="1"/>
          <p:nvPr/>
        </p:nvSpPr>
        <p:spPr>
          <a:xfrm>
            <a:off x="8297042" y="3210699"/>
            <a:ext cx="39870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FTW … Frequency Tuning Word</a:t>
            </a:r>
          </a:p>
          <a:p>
            <a:r>
              <a:rPr lang="en-US" dirty="0" err="1"/>
              <a:t>f</a:t>
            </a:r>
            <a:r>
              <a:rPr lang="en-US" baseline="-25000" dirty="0" err="1"/>
              <a:t>clk</a:t>
            </a:r>
            <a:r>
              <a:rPr lang="en-US" dirty="0"/>
              <a:t> … system clock</a:t>
            </a:r>
          </a:p>
          <a:p>
            <a:r>
              <a:rPr lang="en-US" dirty="0" err="1"/>
              <a:t>f</a:t>
            </a:r>
            <a:r>
              <a:rPr lang="en-US" baseline="-25000" dirty="0" err="1"/>
              <a:t>out</a:t>
            </a:r>
            <a:r>
              <a:rPr lang="en-US" dirty="0"/>
              <a:t> … desired output frequency</a:t>
            </a:r>
            <a:br>
              <a:rPr lang="en-US" dirty="0"/>
            </a:br>
            <a:r>
              <a:rPr lang="en-US" dirty="0"/>
              <a:t>2</a:t>
            </a:r>
            <a:r>
              <a:rPr lang="en-US" baseline="30000" dirty="0"/>
              <a:t>N</a:t>
            </a:r>
            <a:r>
              <a:rPr lang="en-US" dirty="0"/>
              <a:t> … resolution of phase accumulator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046175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C3BE3-86AC-6163-E7AB-823652CFA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89246556-02DB-60F1-5263-203E2A293C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37"/>
          <a:stretch/>
        </p:blipFill>
        <p:spPr bwMode="auto">
          <a:xfrm>
            <a:off x="10406412" y="6311306"/>
            <a:ext cx="1544955" cy="4396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1B2A00C-5413-1F74-27FD-518E7FAFD635}"/>
              </a:ext>
            </a:extLst>
          </p:cNvPr>
          <p:cNvSpPr txBox="1"/>
          <p:nvPr/>
        </p:nvSpPr>
        <p:spPr>
          <a:xfrm>
            <a:off x="350520" y="423970"/>
            <a:ext cx="5135880" cy="376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b="1" kern="0" spc="400" dirty="0">
                <a:solidFill>
                  <a:srgbClr val="404040"/>
                </a:solidFill>
                <a:effectLst/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Phase </a:t>
            </a:r>
            <a:r>
              <a:rPr lang="de-DE" sz="1800" b="1" kern="0" spc="400" dirty="0" err="1">
                <a:solidFill>
                  <a:srgbClr val="404040"/>
                </a:solidFill>
                <a:effectLst/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Locked</a:t>
            </a:r>
            <a:r>
              <a:rPr lang="de-DE" sz="1800" b="1" kern="0" spc="400" dirty="0">
                <a:solidFill>
                  <a:srgbClr val="404040"/>
                </a:solidFill>
                <a:effectLst/>
                <a:latin typeface="Franklin Gothic Demi" panose="020B07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Loop (PLL)</a:t>
            </a:r>
            <a:endParaRPr lang="en-DE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0CE28E-2FB4-04B3-C9F3-3A2C0FF531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3619" y="1486586"/>
            <a:ext cx="8104762" cy="3609524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DD3609B-F547-A984-61A3-12708E5727E7}"/>
              </a:ext>
            </a:extLst>
          </p:cNvPr>
          <p:cNvCxnSpPr>
            <a:cxnSpLocks/>
          </p:cNvCxnSpPr>
          <p:nvPr/>
        </p:nvCxnSpPr>
        <p:spPr>
          <a:xfrm>
            <a:off x="3162650" y="3900881"/>
            <a:ext cx="746620" cy="0"/>
          </a:xfrm>
          <a:prstGeom prst="straightConnector1">
            <a:avLst/>
          </a:prstGeom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6D4A9CD-EE91-81C4-1F47-1328B9BBEDC2}"/>
              </a:ext>
            </a:extLst>
          </p:cNvPr>
          <p:cNvSpPr/>
          <p:nvPr/>
        </p:nvSpPr>
        <p:spPr>
          <a:xfrm>
            <a:off x="2416030" y="3590489"/>
            <a:ext cx="746620" cy="620783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:N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50095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Breitbild</PresentationFormat>
  <Paragraphs>13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Franklin Gothic Demi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LAMPERT Philipp</dc:creator>
  <cp:lastModifiedBy>LAMPERT Philipp</cp:lastModifiedBy>
  <cp:revision>1</cp:revision>
  <dcterms:created xsi:type="dcterms:W3CDTF">2025-02-18T08:22:10Z</dcterms:created>
  <dcterms:modified xsi:type="dcterms:W3CDTF">2025-09-18T06:55:47Z</dcterms:modified>
</cp:coreProperties>
</file>